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  <p:sldId id="277" r:id="rId24"/>
    <p:sldId id="278" r:id="rId25"/>
    <p:sldId id="280" r:id="rId26"/>
    <p:sldId id="287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KPLktXv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lA8-117C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2y6U41KIKo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vador-dali.org/es_index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929183" cy="4361656"/>
          </a:xfrm>
        </p:spPr>
      </p:pic>
    </p:spTree>
    <p:extLst>
      <p:ext uri="{BB962C8B-B14F-4D97-AF65-F5344CB8AC3E}">
        <p14:creationId xmlns:p14="http://schemas.microsoft.com/office/powerpoint/2010/main" val="637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014706" cy="3929608"/>
          </a:xfrm>
        </p:spPr>
      </p:pic>
    </p:spTree>
    <p:extLst>
      <p:ext uri="{BB962C8B-B14F-4D97-AF65-F5344CB8AC3E}">
        <p14:creationId xmlns:p14="http://schemas.microsoft.com/office/powerpoint/2010/main" val="18270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632400" cy="4224300"/>
          </a:xfrm>
        </p:spPr>
      </p:pic>
    </p:spTree>
    <p:extLst>
      <p:ext uri="{BB962C8B-B14F-4D97-AF65-F5344CB8AC3E}">
        <p14:creationId xmlns:p14="http://schemas.microsoft.com/office/powerpoint/2010/main" val="4208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24880" cy="4297748"/>
          </a:xfrm>
        </p:spPr>
      </p:pic>
    </p:spTree>
    <p:extLst>
      <p:ext uri="{BB962C8B-B14F-4D97-AF65-F5344CB8AC3E}">
        <p14:creationId xmlns:p14="http://schemas.microsoft.com/office/powerpoint/2010/main" val="2505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3057" r="4308" b="10233"/>
          <a:stretch/>
        </p:blipFill>
        <p:spPr>
          <a:xfrm>
            <a:off x="2267744" y="1124744"/>
            <a:ext cx="4196680" cy="4570278"/>
          </a:xfrm>
        </p:spPr>
      </p:pic>
    </p:spTree>
    <p:extLst>
      <p:ext uri="{BB962C8B-B14F-4D97-AF65-F5344CB8AC3E}">
        <p14:creationId xmlns:p14="http://schemas.microsoft.com/office/powerpoint/2010/main" val="19810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107464" cy="4194520"/>
          </a:xfrm>
        </p:spPr>
      </p:pic>
    </p:spTree>
    <p:extLst>
      <p:ext uri="{BB962C8B-B14F-4D97-AF65-F5344CB8AC3E}">
        <p14:creationId xmlns:p14="http://schemas.microsoft.com/office/powerpoint/2010/main" val="12673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405357" cy="4402361"/>
          </a:xfrm>
        </p:spPr>
      </p:pic>
    </p:spTree>
    <p:extLst>
      <p:ext uri="{BB962C8B-B14F-4D97-AF65-F5344CB8AC3E}">
        <p14:creationId xmlns:p14="http://schemas.microsoft.com/office/powerpoint/2010/main" val="9122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075227" cy="4217640"/>
          </a:xfrm>
        </p:spPr>
      </p:pic>
    </p:spTree>
    <p:extLst>
      <p:ext uri="{BB962C8B-B14F-4D97-AF65-F5344CB8AC3E}">
        <p14:creationId xmlns:p14="http://schemas.microsoft.com/office/powerpoint/2010/main" val="10205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792885" cy="45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3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3705243" cy="4608512"/>
          </a:xfrm>
        </p:spPr>
      </p:pic>
    </p:spTree>
    <p:extLst>
      <p:ext uri="{BB962C8B-B14F-4D97-AF65-F5344CB8AC3E}">
        <p14:creationId xmlns:p14="http://schemas.microsoft.com/office/powerpoint/2010/main" val="132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20680" cy="45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217884" cy="3497560"/>
          </a:xfrm>
        </p:spPr>
      </p:pic>
    </p:spTree>
    <p:extLst>
      <p:ext uri="{BB962C8B-B14F-4D97-AF65-F5344CB8AC3E}">
        <p14:creationId xmlns:p14="http://schemas.microsoft.com/office/powerpoint/2010/main" val="32404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534658" cy="3929608"/>
          </a:xfrm>
        </p:spPr>
      </p:pic>
    </p:spTree>
    <p:extLst>
      <p:ext uri="{BB962C8B-B14F-4D97-AF65-F5344CB8AC3E}">
        <p14:creationId xmlns:p14="http://schemas.microsoft.com/office/powerpoint/2010/main" val="6382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13149" r="26863" b="2695"/>
          <a:stretch/>
        </p:blipFill>
        <p:spPr bwMode="auto">
          <a:xfrm>
            <a:off x="2699792" y="764704"/>
            <a:ext cx="3725625" cy="511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3807296" cy="5076395"/>
          </a:xfrm>
        </p:spPr>
      </p:pic>
    </p:spTree>
    <p:extLst>
      <p:ext uri="{BB962C8B-B14F-4D97-AF65-F5344CB8AC3E}">
        <p14:creationId xmlns:p14="http://schemas.microsoft.com/office/powerpoint/2010/main" val="26370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3803466" cy="4785820"/>
          </a:xfrm>
        </p:spPr>
      </p:pic>
    </p:spTree>
    <p:extLst>
      <p:ext uri="{BB962C8B-B14F-4D97-AF65-F5344CB8AC3E}">
        <p14:creationId xmlns:p14="http://schemas.microsoft.com/office/powerpoint/2010/main" val="29052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098567" cy="5127214"/>
          </a:xfrm>
        </p:spPr>
      </p:pic>
    </p:spTree>
    <p:extLst>
      <p:ext uri="{BB962C8B-B14F-4D97-AF65-F5344CB8AC3E}">
        <p14:creationId xmlns:p14="http://schemas.microsoft.com/office/powerpoint/2010/main" val="1998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491538" cy="4320480"/>
          </a:xfrm>
        </p:spPr>
      </p:pic>
    </p:spTree>
    <p:extLst>
      <p:ext uri="{BB962C8B-B14F-4D97-AF65-F5344CB8AC3E}">
        <p14:creationId xmlns:p14="http://schemas.microsoft.com/office/powerpoint/2010/main" val="2718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366600" cy="4564226"/>
          </a:xfrm>
        </p:spPr>
      </p:pic>
    </p:spTree>
    <p:extLst>
      <p:ext uri="{BB962C8B-B14F-4D97-AF65-F5344CB8AC3E}">
        <p14:creationId xmlns:p14="http://schemas.microsoft.com/office/powerpoint/2010/main" val="28459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904656" cy="4428492"/>
          </a:xfrm>
        </p:spPr>
      </p:pic>
    </p:spTree>
    <p:extLst>
      <p:ext uri="{BB962C8B-B14F-4D97-AF65-F5344CB8AC3E}">
        <p14:creationId xmlns:p14="http://schemas.microsoft.com/office/powerpoint/2010/main" val="17483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276106" cy="4176464"/>
          </a:xfrm>
        </p:spPr>
      </p:pic>
    </p:spTree>
    <p:extLst>
      <p:ext uri="{BB962C8B-B14F-4D97-AF65-F5344CB8AC3E}">
        <p14:creationId xmlns:p14="http://schemas.microsoft.com/office/powerpoint/2010/main" val="1058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04407" cy="42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40360" cy="4320480"/>
          </a:xfrm>
        </p:spPr>
      </p:pic>
    </p:spTree>
    <p:extLst>
      <p:ext uri="{BB962C8B-B14F-4D97-AF65-F5344CB8AC3E}">
        <p14:creationId xmlns:p14="http://schemas.microsoft.com/office/powerpoint/2010/main" val="31112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JRKPLktXvt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196752"/>
            <a:ext cx="7040783" cy="3960440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1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HylA8-117C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1412776"/>
            <a:ext cx="70407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02y6U41KIK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34076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</a:t>
            </a:r>
            <a:r>
              <a:rPr lang="es-ES" dirty="0" smtClean="0">
                <a:hlinkClick r:id="rId2"/>
                <a:hlinkMouseOver r:id="" action="ppaction://hlinkshowjump?jump=nextslide"/>
              </a:rPr>
              <a:t>www.salvador-dali.org/es_index</a:t>
            </a:r>
            <a:r>
              <a:rPr lang="es-ES" dirty="0" smtClean="0">
                <a:hlinkClick r:id="rId2"/>
              </a:rPr>
              <a:t>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0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416375" cy="406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6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560391" cy="41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920431" cy="44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560392" cy="417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03572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19529" cy="42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4</Words>
  <Application>Microsoft Office PowerPoint</Application>
  <PresentationFormat>Presentación en pantalla (4:3)</PresentationFormat>
  <Paragraphs>1</Paragraphs>
  <Slides>34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Alta costura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CherraOrtega</dc:creator>
  <cp:lastModifiedBy>CherraOrtega</cp:lastModifiedBy>
  <cp:revision>10</cp:revision>
  <dcterms:created xsi:type="dcterms:W3CDTF">2014-12-14T17:26:27Z</dcterms:created>
  <dcterms:modified xsi:type="dcterms:W3CDTF">2014-12-14T19:15:06Z</dcterms:modified>
</cp:coreProperties>
</file>